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601200" cy="12801600" type="A3"/>
  <p:notesSz cx="7104063" cy="10234613"/>
  <p:defaultTextStyle>
    <a:defPPr>
      <a:defRPr lang="es-ES"/>
    </a:defPPr>
    <a:lvl1pPr marL="0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486"/>
    <a:srgbClr val="800000"/>
    <a:srgbClr val="2A1506"/>
    <a:srgbClr val="F7F2E8"/>
    <a:srgbClr val="3CA7B2"/>
    <a:srgbClr val="71C7CF"/>
    <a:srgbClr val="B8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366" y="-3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5"/>
            <a:ext cx="72009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6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48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80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68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59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60083" y="3407834"/>
            <a:ext cx="4080510" cy="81224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860608" y="3407834"/>
            <a:ext cx="4080510" cy="81224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58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4" y="681569"/>
            <a:ext cx="8281035" cy="247438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1334" y="3138172"/>
            <a:ext cx="406175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61334" y="4676141"/>
            <a:ext cx="4061757" cy="68778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860609" y="3138172"/>
            <a:ext cx="4081760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860609" y="4676141"/>
            <a:ext cx="4081760" cy="68778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64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22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48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5" y="853440"/>
            <a:ext cx="30966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1762" y="1843197"/>
            <a:ext cx="4860608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1335" y="3840481"/>
            <a:ext cx="30966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9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5" y="853440"/>
            <a:ext cx="30966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081762" y="1843197"/>
            <a:ext cx="4860608" cy="9097433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1335" y="3840481"/>
            <a:ext cx="30966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45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60083" y="681569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0083" y="3407834"/>
            <a:ext cx="8281035" cy="812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60083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CEE3C-7AD6-4EDE-B17A-FE305ECABCE6}" type="datetimeFigureOut">
              <a:rPr lang="es-ES" smtClean="0"/>
              <a:t>15/12/2020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80398" y="11865190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780848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12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67DC320-EE28-4C57-B7AD-FFA169B1F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316"/>
          <a:stretch/>
        </p:blipFill>
        <p:spPr>
          <a:xfrm>
            <a:off x="167520" y="190500"/>
            <a:ext cx="9253681" cy="11868150"/>
          </a:xfrm>
          <a:prstGeom prst="rect">
            <a:avLst/>
          </a:prstGeom>
        </p:spPr>
      </p:pic>
      <p:sp>
        <p:nvSpPr>
          <p:cNvPr id="14" name="Forma libre 13"/>
          <p:cNvSpPr/>
          <p:nvPr/>
        </p:nvSpPr>
        <p:spPr>
          <a:xfrm>
            <a:off x="0" y="0"/>
            <a:ext cx="9601200" cy="12801600"/>
          </a:xfrm>
          <a:custGeom>
            <a:avLst/>
            <a:gdLst>
              <a:gd name="connsiteX0" fmla="*/ 360000 w 9601200"/>
              <a:gd name="connsiteY0" fmla="*/ 360000 h 12801600"/>
              <a:gd name="connsiteX1" fmla="*/ 360000 w 9601200"/>
              <a:gd name="connsiteY1" fmla="*/ 12441600 h 12801600"/>
              <a:gd name="connsiteX2" fmla="*/ 9241200 w 9601200"/>
              <a:gd name="connsiteY2" fmla="*/ 12441600 h 12801600"/>
              <a:gd name="connsiteX3" fmla="*/ 9241200 w 9601200"/>
              <a:gd name="connsiteY3" fmla="*/ 360000 h 12801600"/>
              <a:gd name="connsiteX4" fmla="*/ 0 w 9601200"/>
              <a:gd name="connsiteY4" fmla="*/ 0 h 12801600"/>
              <a:gd name="connsiteX5" fmla="*/ 9601200 w 9601200"/>
              <a:gd name="connsiteY5" fmla="*/ 0 h 12801600"/>
              <a:gd name="connsiteX6" fmla="*/ 9601200 w 9601200"/>
              <a:gd name="connsiteY6" fmla="*/ 12801600 h 12801600"/>
              <a:gd name="connsiteX7" fmla="*/ 0 w 9601200"/>
              <a:gd name="connsiteY7" fmla="*/ 12801600 h 128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01200" h="12801600">
                <a:moveTo>
                  <a:pt x="360000" y="360000"/>
                </a:moveTo>
                <a:lnTo>
                  <a:pt x="360000" y="12441600"/>
                </a:lnTo>
                <a:lnTo>
                  <a:pt x="9241200" y="12441600"/>
                </a:lnTo>
                <a:lnTo>
                  <a:pt x="9241200" y="360000"/>
                </a:lnTo>
                <a:close/>
                <a:moveTo>
                  <a:pt x="0" y="0"/>
                </a:moveTo>
                <a:lnTo>
                  <a:pt x="9601200" y="0"/>
                </a:lnTo>
                <a:lnTo>
                  <a:pt x="9601200" y="12801600"/>
                </a:lnTo>
                <a:lnTo>
                  <a:pt x="0" y="12801600"/>
                </a:lnTo>
                <a:close/>
              </a:path>
            </a:pathLst>
          </a:cu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59999" y="9268668"/>
            <a:ext cx="8881202" cy="31729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0000">
                <a:schemeClr val="bg1">
                  <a:alpha val="65000"/>
                </a:schemeClr>
              </a:gs>
              <a:gs pos="100000">
                <a:schemeClr val="bg1"/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s-ES" sz="6000" b="1" spc="600" dirty="0">
                <a:latin typeface="Lato" panose="020F0502020204030203" pitchFamily="34" charset="0"/>
                <a:ea typeface="Roboto Medium" panose="02000000000000000000" pitchFamily="2" charset="0"/>
                <a:cs typeface="Heebo" pitchFamily="2" charset="-79"/>
              </a:rPr>
              <a:t>EDIMBURGO</a:t>
            </a:r>
          </a:p>
          <a:p>
            <a:pPr algn="ctr"/>
            <a:endParaRPr lang="es-ES" sz="1000" b="1" spc="300" dirty="0">
              <a:latin typeface="Lato" panose="020F0502020204030203" pitchFamily="34" charset="0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2800" b="1" spc="300" dirty="0">
                <a:latin typeface="Lato" panose="020F0502020204030203" pitchFamily="34" charset="0"/>
                <a:ea typeface="Roboto Medium" panose="02000000000000000000" pitchFamily="2" charset="0"/>
                <a:cs typeface="Heebo" pitchFamily="2" charset="-79"/>
              </a:rPr>
              <a:t>ESCOCIA, REINO UNIDO</a:t>
            </a:r>
          </a:p>
          <a:p>
            <a:pPr algn="ctr"/>
            <a:endParaRPr lang="es-ES" sz="1100" b="1" spc="300" dirty="0">
              <a:latin typeface="Lato" panose="020F0502020204030203" pitchFamily="34" charset="0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2000" b="1" spc="300" dirty="0">
                <a:latin typeface="Lato" panose="020F0502020204030203" pitchFamily="34" charset="0"/>
                <a:ea typeface="Roboto Medium" panose="02000000000000000000" pitchFamily="2" charset="0"/>
                <a:cs typeface="Heebo" pitchFamily="2" charset="-79"/>
              </a:rPr>
              <a:t>55°57'48.3"N / 3°11'08.8"W</a:t>
            </a:r>
            <a:endParaRPr lang="es-ES" sz="3600" b="1" spc="300" dirty="0">
              <a:solidFill>
                <a:srgbClr val="3CA7B2"/>
              </a:solidFill>
              <a:latin typeface="Lato" panose="020F0502020204030203" pitchFamily="34" charset="0"/>
              <a:ea typeface="Roboto Medium" panose="02000000000000000000" pitchFamily="2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60001" y="360000"/>
            <a:ext cx="8881200" cy="12081600"/>
          </a:xfrm>
          <a:prstGeom prst="rect">
            <a:avLst/>
          </a:prstGeom>
          <a:noFill/>
          <a:ln w="127000" cmpd="thickThin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347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12</Words>
  <Application>Microsoft Office PowerPoint</Application>
  <PresentationFormat>Papel A3 (297 x 420 mm)</PresentationFormat>
  <Paragraphs>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Lato</vt:lpstr>
      <vt:lpstr>Tema de Office</vt:lpstr>
      <vt:lpstr>Presentación de PowerPoint</vt:lpstr>
    </vt:vector>
  </TitlesOfParts>
  <Company>Banco de España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Hernangómez Herrero</dc:creator>
  <cp:lastModifiedBy>Diego Hernangómez Herrero</cp:lastModifiedBy>
  <cp:revision>22</cp:revision>
  <dcterms:created xsi:type="dcterms:W3CDTF">2020-12-14T13:27:58Z</dcterms:created>
  <dcterms:modified xsi:type="dcterms:W3CDTF">2020-12-15T20:52:17Z</dcterms:modified>
</cp:coreProperties>
</file>